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7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0E3E0-4D70-400B-BBC5-30FE81751DA6}" type="datetimeFigureOut">
              <a:rPr lang="zh-TW" altLang="en-US" smtClean="0"/>
              <a:t>2026/10/5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EED5C-5C3B-4F3E-8413-44CF7BFF2B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16567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0E3E0-4D70-400B-BBC5-30FE81751DA6}" type="datetimeFigureOut">
              <a:rPr lang="zh-TW" altLang="en-US" smtClean="0"/>
              <a:t>2026/10/5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EED5C-5C3B-4F3E-8413-44CF7BFF2B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77135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0E3E0-4D70-400B-BBC5-30FE81751DA6}" type="datetimeFigureOut">
              <a:rPr lang="zh-TW" altLang="en-US" smtClean="0"/>
              <a:t>2026/10/5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EED5C-5C3B-4F3E-8413-44CF7BFF2B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7973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0E3E0-4D70-400B-BBC5-30FE81751DA6}" type="datetimeFigureOut">
              <a:rPr lang="zh-TW" altLang="en-US" smtClean="0"/>
              <a:t>2026/10/5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EED5C-5C3B-4F3E-8413-44CF7BFF2B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3179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0E3E0-4D70-400B-BBC5-30FE81751DA6}" type="datetimeFigureOut">
              <a:rPr lang="zh-TW" altLang="en-US" smtClean="0"/>
              <a:t>2026/10/5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EED5C-5C3B-4F3E-8413-44CF7BFF2B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16648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0E3E0-4D70-400B-BBC5-30FE81751DA6}" type="datetimeFigureOut">
              <a:rPr lang="zh-TW" altLang="en-US" smtClean="0"/>
              <a:t>2026/10/5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EED5C-5C3B-4F3E-8413-44CF7BFF2B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9390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0E3E0-4D70-400B-BBC5-30FE81751DA6}" type="datetimeFigureOut">
              <a:rPr lang="zh-TW" altLang="en-US" smtClean="0"/>
              <a:t>2026/10/5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EED5C-5C3B-4F3E-8413-44CF7BFF2B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4340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0E3E0-4D70-400B-BBC5-30FE81751DA6}" type="datetimeFigureOut">
              <a:rPr lang="zh-TW" altLang="en-US" smtClean="0"/>
              <a:t>2026/10/5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EED5C-5C3B-4F3E-8413-44CF7BFF2B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57253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0E3E0-4D70-400B-BBC5-30FE81751DA6}" type="datetimeFigureOut">
              <a:rPr lang="zh-TW" altLang="en-US" smtClean="0"/>
              <a:t>2026/10/5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EED5C-5C3B-4F3E-8413-44CF7BFF2B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16606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0E3E0-4D70-400B-BBC5-30FE81751DA6}" type="datetimeFigureOut">
              <a:rPr lang="zh-TW" altLang="en-US" smtClean="0"/>
              <a:t>2026/10/5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EED5C-5C3B-4F3E-8413-44CF7BFF2B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93640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0E3E0-4D70-400B-BBC5-30FE81751DA6}" type="datetimeFigureOut">
              <a:rPr lang="zh-TW" altLang="en-US" smtClean="0"/>
              <a:t>2026/10/5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EED5C-5C3B-4F3E-8413-44CF7BFF2B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34858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10E3E0-4D70-400B-BBC5-30FE81751DA6}" type="datetimeFigureOut">
              <a:rPr lang="zh-TW" altLang="en-US" smtClean="0"/>
              <a:t>2026/10/5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5EED5C-5C3B-4F3E-8413-44CF7BFF2B8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2520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0" y="523702"/>
            <a:ext cx="121920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3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技能檢定大會考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0" y="3429000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72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職種：會計資訊丙級</a:t>
            </a:r>
            <a:r>
              <a:rPr lang="en-US" altLang="zh-TW" sz="72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72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術科</a:t>
            </a:r>
            <a:endParaRPr lang="en-US" altLang="zh-TW" sz="7200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74225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0" y="523702"/>
            <a:ext cx="121920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3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技能檢定大會考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0" y="3429000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72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職</a:t>
            </a:r>
            <a:r>
              <a:rPr lang="zh-TW" altLang="en-US" sz="7200" b="1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種：會計資訊丙</a:t>
            </a:r>
            <a:r>
              <a:rPr lang="zh-TW" altLang="en-US" sz="72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級</a:t>
            </a:r>
            <a:r>
              <a:rPr lang="en-US" altLang="zh-TW" sz="72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72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學科</a:t>
            </a:r>
            <a:endParaRPr lang="en-US" altLang="zh-TW" sz="7200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673487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26</Words>
  <Application>Microsoft Office PowerPoint</Application>
  <PresentationFormat>寬螢幕</PresentationFormat>
  <Paragraphs>4</Paragraphs>
  <Slides>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7" baseType="lpstr">
      <vt:lpstr>微軟正黑體</vt:lpstr>
      <vt:lpstr>Arial</vt:lpstr>
      <vt:lpstr>Calibri</vt:lpstr>
      <vt:lpstr>Calibri Light</vt:lpstr>
      <vt:lpstr>Office 佈景主題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Admin</dc:creator>
  <cp:lastModifiedBy>user</cp:lastModifiedBy>
  <cp:revision>14</cp:revision>
  <dcterms:created xsi:type="dcterms:W3CDTF">2021-03-10T06:36:49Z</dcterms:created>
  <dcterms:modified xsi:type="dcterms:W3CDTF">2026-10-05T07:14:01Z</dcterms:modified>
</cp:coreProperties>
</file>