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6567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7135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7973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179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6648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9390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340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25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6606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3640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4858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5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0" y="523702"/>
            <a:ext cx="1219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技能檢定大會考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0" y="342900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職種：電腦軟體丙級</a:t>
            </a:r>
            <a:r>
              <a:rPr lang="en-US" altLang="zh-TW" sz="7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7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術科</a:t>
            </a:r>
            <a:endParaRPr lang="en-US" altLang="zh-TW" sz="72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422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0" y="523702"/>
            <a:ext cx="1219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技能檢定大會考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0" y="342900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職種：電腦軟體丙級</a:t>
            </a:r>
            <a:r>
              <a:rPr lang="en-US" altLang="zh-TW" sz="7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7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學科</a:t>
            </a:r>
            <a:endParaRPr lang="en-US" altLang="zh-TW" sz="72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7348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26</Words>
  <Application>Microsoft Office PowerPoint</Application>
  <PresentationFormat>寬螢幕</PresentationFormat>
  <Paragraphs>4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</dc:creator>
  <cp:lastModifiedBy>user</cp:lastModifiedBy>
  <cp:revision>15</cp:revision>
  <dcterms:created xsi:type="dcterms:W3CDTF">2021-03-10T06:36:49Z</dcterms:created>
  <dcterms:modified xsi:type="dcterms:W3CDTF">2026-10-05T07:14:21Z</dcterms:modified>
</cp:coreProperties>
</file>