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599" autoAdjust="0"/>
  </p:normalViewPr>
  <p:slideViewPr>
    <p:cSldViewPr>
      <p:cViewPr varScale="1">
        <p:scale>
          <a:sx n="116" d="100"/>
          <a:sy n="116" d="100"/>
        </p:scale>
        <p:origin x="330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1CEFD47-19E1-481F-8F2F-C517C0D071C0}" type="datetime1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pPr algn="r" rtl="0"/>
              <a:t>2023/11/12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en-US" altLang="zh-TW" smtClean="0">
                <a:latin typeface="細明體" panose="02020509000000000000" pitchFamily="49" charset="-120"/>
                <a:ea typeface="細明體" panose="02020509000000000000" pitchFamily="49" charset="-120"/>
              </a:rPr>
              <a:pPr algn="r" rtl="0"/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algn="r"/>
            <a:fld id="{A1CEFD47-19E1-481F-8F2F-C517C0D071C0}" type="datetime1">
              <a:rPr lang="zh-TW" altLang="en-US" smtClean="0"/>
              <a:pPr algn="r"/>
              <a:t>2023/11/12</a:t>
            </a:fld>
            <a:endParaRPr lang="zh-TW" altLang="en-US" dirty="0"/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algn="r"/>
            <a:fld id="{01114579-D02A-4B51-B5DF-8EC449F77AC7}" type="slidenum">
              <a:rPr lang="en-US" altLang="zh-TW" smtClean="0"/>
              <a:pPr algn="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C6074690-7256-4BB9-AC0F-97AEAE8CDEC2}" type="slidenum">
              <a:rPr lang="en-US" altLang="zh-TW" smtClean="0"/>
              <a:pPr algn="r" rtl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6487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7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C6074690-7256-4BB9-AC0F-97AEAE8CDEC2}" type="slidenum">
              <a:rPr lang="en-US" altLang="zh-TW" smtClean="0"/>
              <a:pPr algn="r" rtl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828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36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14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62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47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58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74690-7256-4BB9-AC0F-97AEAE8CDEC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25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BBFFD15A-6971-426D-BFFF-3977F0C6C215}" type="datetime1">
              <a:rPr lang="zh-TW" altLang="en-US" smtClean="0"/>
              <a:pPr/>
              <a:t>2023/11/12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橢圓​​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" name="橢圓​​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直線接點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​​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群組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橢圓​​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橢圓​​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直線接點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​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26C8B-19A4-414D-9AEB-26501743E621}" type="datetime1">
              <a:rPr lang="zh-TW" altLang="en-US" smtClean="0"/>
              <a:pPr/>
              <a:t>2023/11/12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26C8B-19A4-414D-9AEB-26501743E621}" type="datetime1">
              <a:rPr lang="zh-TW" altLang="en-US" smtClean="0"/>
              <a:pPr/>
              <a:t>2023/11/12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C1D8E2B-F9D2-4E55-90EF-4439A220ACD9}" type="datetime1">
              <a:rPr lang="zh-TW" altLang="en-US" smtClean="0"/>
              <a:pPr/>
              <a:t>2023/11/12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579F7E2-A267-4BC3-9709-C990FEFB23EB}" type="datetime1">
              <a:rPr lang="zh-TW" altLang="en-US" smtClean="0"/>
              <a:pPr/>
              <a:t>2023/11/12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橢圓​​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" name="橢圓​​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直線接點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直線接點​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D26C8B-19A4-414D-9AEB-26501743E621}" type="datetime1">
              <a:rPr lang="zh-TW" altLang="en-US" smtClean="0"/>
              <a:pPr/>
              <a:t>2023/11/12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26C8B-19A4-414D-9AEB-26501743E621}" type="datetime1">
              <a:rPr lang="zh-TW" altLang="en-US" smtClean="0"/>
              <a:pPr/>
              <a:t>2023/11/12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26C8B-19A4-414D-9AEB-26501743E621}" type="datetime1">
              <a:rPr lang="zh-TW" altLang="en-US" smtClean="0"/>
              <a:pPr/>
              <a:t>2023/11/12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26C8B-19A4-414D-9AEB-26501743E621}" type="datetime1">
              <a:rPr lang="zh-TW" altLang="en-US" smtClean="0"/>
              <a:pPr/>
              <a:t>2023/11/12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26C8B-19A4-414D-9AEB-26501743E621}" type="datetime1">
              <a:rPr lang="zh-TW" altLang="en-US" smtClean="0"/>
              <a:pPr/>
              <a:t>2023/11/12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0254A8F3-31E9-487B-8442-CA93E2C5E389}" type="datetime1">
              <a:rPr lang="zh-TW" altLang="en-US" smtClean="0"/>
              <a:pPr/>
              <a:t>2023/11/12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400" noProof="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FAA61F71-A558-4E4C-99B9-26EA57BBDA86}" type="datetime1">
              <a:rPr lang="zh-TW" altLang="en-US" smtClean="0"/>
              <a:pPr/>
              <a:t>2023/11/12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8316" y="1826712"/>
            <a:ext cx="9865096" cy="1008111"/>
          </a:xfrm>
        </p:spPr>
        <p:txBody>
          <a:bodyPr rtlCol="0">
            <a:normAutofit/>
          </a:bodyPr>
          <a:lstStyle/>
          <a:p>
            <a:pPr rtl="0">
              <a:lnSpc>
                <a:spcPts val="6500"/>
              </a:lnSpc>
            </a:pPr>
            <a:r>
              <a:rPr lang="en-US" altLang="zh-TW" sz="4500" b="1" dirty="0" smtClean="0">
                <a:latin typeface="+mj-ea"/>
                <a:ea typeface="+mj-ea"/>
                <a:sym typeface="Salesforce Sans"/>
              </a:rPr>
              <a:t>112</a:t>
            </a:r>
            <a:r>
              <a:rPr lang="zh-TW" altLang="en-US" sz="4500" b="1" dirty="0" smtClean="0">
                <a:latin typeface="+mj-ea"/>
                <a:ea typeface="+mj-ea"/>
                <a:sym typeface="Salesforce Sans"/>
              </a:rPr>
              <a:t>學年度第</a:t>
            </a:r>
            <a:r>
              <a:rPr lang="en-US" altLang="zh-TW" sz="4500" b="1" dirty="0" smtClean="0">
                <a:latin typeface="+mj-ea"/>
                <a:ea typeface="+mj-ea"/>
                <a:sym typeface="Salesforce Sans"/>
              </a:rPr>
              <a:t>1</a:t>
            </a:r>
            <a:r>
              <a:rPr lang="zh-TW" altLang="en-US" sz="4500" b="1" dirty="0" smtClean="0">
                <a:latin typeface="+mj-ea"/>
                <a:ea typeface="+mj-ea"/>
                <a:sym typeface="Salesforce Sans"/>
              </a:rPr>
              <a:t>學期自主學習成果發表</a:t>
            </a:r>
            <a:endParaRPr lang="zh-TW" altLang="en-US" sz="4500" b="1" dirty="0">
              <a:latin typeface="+mj-ea"/>
              <a:ea typeface="+mj-ea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898" y="3447928"/>
            <a:ext cx="9429931" cy="864097"/>
          </a:xfrm>
        </p:spPr>
        <p:txBody>
          <a:bodyPr rtlCol="0" anchor="ctr">
            <a:normAutofit/>
          </a:bodyPr>
          <a:lstStyle/>
          <a:p>
            <a:pPr rtl="0">
              <a:lnSpc>
                <a:spcPts val="5500"/>
              </a:lnSpc>
            </a:pP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主題名稱</a:t>
            </a:r>
            <a:endParaRPr lang="en-US" altLang="zh-TW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341884" y="4941168"/>
            <a:ext cx="9573945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000" kern="1200" cap="all" baseline="0"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發表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學生</a:t>
            </a:r>
            <a:r>
              <a:rPr lang="zh-TW" altLang="en-US" sz="3000" b="1" dirty="0" smtClean="0">
                <a:latin typeface="PMingLiU" panose="02020500000000000000" pitchFamily="18" charset="-120"/>
                <a:ea typeface="PMingLiU" panose="02020500000000000000" pitchFamily="18" charset="-120"/>
                <a:sym typeface="Salesforce Sans"/>
              </a:rPr>
              <a:t>：</a:t>
            </a:r>
            <a:r>
              <a:rPr lang="zh-TW" altLang="zh-TW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○</a:t>
            </a:r>
            <a:r>
              <a:rPr lang="zh-TW" altLang="en-US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TW" altLang="zh-TW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○</a:t>
            </a:r>
            <a:r>
              <a:rPr lang="zh-TW" altLang="en-US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TW" altLang="zh-TW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○○○</a:t>
            </a:r>
            <a:endParaRPr lang="en-US" altLang="zh-TW" sz="3000" dirty="0" smtClean="0"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zh-TW" altLang="en-US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TW" altLang="zh-TW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○</a:t>
            </a:r>
            <a:r>
              <a:rPr lang="zh-TW" altLang="en-US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TW" altLang="zh-TW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○</a:t>
            </a:r>
            <a:r>
              <a:rPr lang="zh-TW" altLang="en-US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TW" altLang="zh-TW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○○○</a:t>
            </a:r>
            <a:endParaRPr lang="en-US" altLang="zh-TW" sz="3000" dirty="0" smtClean="0"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ts val="4000"/>
              </a:lnSpc>
            </a:pPr>
            <a:r>
              <a:rPr lang="en-US" altLang="zh-TW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TW" altLang="zh-TW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○</a:t>
            </a:r>
            <a:r>
              <a:rPr lang="zh-TW" altLang="en-US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TW" altLang="zh-TW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○</a:t>
            </a:r>
            <a:r>
              <a:rPr lang="zh-TW" altLang="en-US" sz="3000" dirty="0" smtClean="0">
                <a:ea typeface="SimHei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TW" altLang="zh-TW" sz="3000" dirty="0">
                <a:ea typeface="SimHei" panose="02010609060101010101" pitchFamily="49" charset="-122"/>
                <a:cs typeface="Times New Roman" panose="02020603050405020304" pitchFamily="18" charset="0"/>
              </a:rPr>
              <a:t>○○○</a:t>
            </a:r>
            <a:endParaRPr lang="en-US" altLang="zh-TW" sz="3000" dirty="0">
              <a:ea typeface="SimHei" panose="02010609060101010101" pitchFamily="49" charset="-122"/>
              <a:cs typeface="Times New Roman" panose="02020603050405020304" pitchFamily="18" charset="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八</a:t>
            </a:r>
            <a:r>
              <a:rPr lang="zh-TW" altLang="en-US" sz="4500" b="1" dirty="0" smtClean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、心得反思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621804" y="1609818"/>
            <a:ext cx="11161240" cy="4824536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142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 rtl="0">
              <a:lnSpc>
                <a:spcPts val="5500"/>
              </a:lnSpc>
            </a:pPr>
            <a:r>
              <a:rPr lang="zh-TW" altLang="en-US" sz="4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目錄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568415" y="1484784"/>
            <a:ext cx="9051995" cy="4680520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一、</a:t>
            </a:r>
            <a:r>
              <a:rPr lang="zh-TW" altLang="en-US" sz="3000" dirty="0" smtClean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主題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動機   </a:t>
            </a:r>
            <a:r>
              <a:rPr lang="zh-TW" altLang="zh-TW" sz="30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</a:t>
            </a:r>
            <a:r>
              <a:rPr lang="zh-TW" altLang="zh-TW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</a:t>
            </a:r>
            <a:r>
              <a:rPr lang="zh-TW" altLang="en-US" sz="30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 smtClean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二、</a:t>
            </a: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計畫</a:t>
            </a:r>
            <a:r>
              <a:rPr lang="zh-TW" altLang="en-US" sz="3000" dirty="0" smtClean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目標   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…………………………………</a:t>
            </a:r>
            <a:r>
              <a:rPr lang="zh-TW" altLang="zh-TW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en-US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solidFill>
                <a:srgbClr val="6A3A2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三、</a:t>
            </a: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執行</a:t>
            </a:r>
            <a:r>
              <a:rPr lang="zh-TW" altLang="en-US" sz="3000" dirty="0" smtClean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方法   </a:t>
            </a:r>
            <a:r>
              <a:rPr lang="zh-TW" altLang="zh-TW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</a:t>
            </a:r>
            <a:r>
              <a:rPr lang="zh-TW" altLang="zh-TW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en-US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solidFill>
                <a:srgbClr val="6A3A2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四、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使用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器材   </a:t>
            </a:r>
            <a:r>
              <a:rPr lang="zh-TW" altLang="zh-TW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</a:t>
            </a:r>
            <a:r>
              <a:rPr lang="zh-TW" altLang="zh-TW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en-US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solidFill>
                <a:srgbClr val="6A3A2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五</a:t>
            </a:r>
            <a:r>
              <a:rPr lang="zh-TW" altLang="en-US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、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參考資料   </a:t>
            </a:r>
            <a:r>
              <a:rPr lang="zh-TW" altLang="zh-TW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………………………………</a:t>
            </a:r>
            <a:r>
              <a:rPr lang="zh-TW" altLang="zh-TW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en-US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solidFill>
                <a:srgbClr val="6A3A2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六、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執行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步驟   </a:t>
            </a:r>
            <a:r>
              <a:rPr lang="zh-TW" altLang="zh-TW" sz="30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zh-TW" sz="3000" dirty="0"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zh-TW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en-US" sz="30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七、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執行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成果   </a:t>
            </a:r>
            <a:r>
              <a:rPr lang="zh-TW" altLang="zh-TW" sz="30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zh-TW" sz="3000" dirty="0"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zh-TW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en-US" sz="30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八、心得反思   </a:t>
            </a:r>
            <a:r>
              <a:rPr lang="zh-TW" altLang="zh-TW" sz="30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zh-TW" sz="3000" dirty="0">
                <a:ea typeface="新細明體" panose="02020500000000000000" pitchFamily="18" charset="-120"/>
                <a:cs typeface="Times New Roman" panose="02020603050405020304" pitchFamily="18" charset="0"/>
              </a:rPr>
              <a:t>……………………………</a:t>
            </a:r>
            <a:r>
              <a:rPr lang="zh-TW" altLang="zh-TW" sz="3000" dirty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zh-TW" sz="3000" dirty="0" smtClean="0">
                <a:solidFill>
                  <a:srgbClr val="6A3A2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en-US" sz="30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一、主題動機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568415" y="1772816"/>
            <a:ext cx="9051995" cy="4032448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8254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 smtClean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二、計畫目標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568415" y="1772816"/>
            <a:ext cx="9051995" cy="4032448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159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 smtClean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三、執行方法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568415" y="1772816"/>
            <a:ext cx="9051995" cy="4032448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3115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 smtClean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四、使用器材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568415" y="1772816"/>
            <a:ext cx="9051995" cy="4032448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3581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 smtClean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五、參考資料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269876" y="1772816"/>
            <a:ext cx="9937103" cy="403244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zh-TW" altLang="en-US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endParaRPr lang="zh-TW" altLang="en-US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2440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 smtClean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六、執行步驟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485899" y="1772816"/>
            <a:ext cx="9577065" cy="4536064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7284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69350" y="548680"/>
            <a:ext cx="9751060" cy="788543"/>
          </a:xfrm>
        </p:spPr>
        <p:txBody>
          <a:bodyPr rtlCol="0">
            <a:no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dirty="0" smtClean="0">
                <a:solidFill>
                  <a:srgbClr val="6A3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Salesforce Sans"/>
              </a:rPr>
              <a:t>七、執行成果</a:t>
            </a:r>
            <a:endParaRPr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909836" y="1609818"/>
            <a:ext cx="10441159" cy="4824536"/>
          </a:xfrm>
        </p:spPr>
        <p:txBody>
          <a:bodyPr rtlCol="0"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Clr>
                <a:srgbClr val="6A3A20"/>
              </a:buClr>
              <a:buNone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9505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經典書本式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77_TF02801059.potx" id="{2C1F84BD-AD81-415C-9473-51A2D6E4F03B}" vid="{F21E1038-26EF-4BB8-8B76-9F6A069D9D30}"/>
    </a:ext>
  </a:extLst>
</a:theme>
</file>

<file path=ppt/theme/theme2.xml><?xml version="1.0" encoding="utf-8"?>
<a:theme xmlns:a="http://schemas.openxmlformats.org/drawingml/2006/main" name="Office 佈景主題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www.w3.org/XML/1998/namespace"/>
    <ds:schemaRef ds:uri="http://purl.org/dc/elements/1.1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經典書籍教育簡報 (寬螢幕)</Template>
  <TotalTime>118</TotalTime>
  <Words>228</Words>
  <Application>Microsoft Office PowerPoint</Application>
  <PresentationFormat>自訂</PresentationFormat>
  <Paragraphs>33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Salesforce Sans</vt:lpstr>
      <vt:lpstr>SimHei</vt:lpstr>
      <vt:lpstr>細明體</vt:lpstr>
      <vt:lpstr>微軟正黑體</vt:lpstr>
      <vt:lpstr>新細明體</vt:lpstr>
      <vt:lpstr>新細明體</vt:lpstr>
      <vt:lpstr>Arial</vt:lpstr>
      <vt:lpstr>Times New Roman</vt:lpstr>
      <vt:lpstr>經典書本式 16X9</vt:lpstr>
      <vt:lpstr>112學年度第1學期自主學習成果發表</vt:lpstr>
      <vt:lpstr>目錄</vt:lpstr>
      <vt:lpstr>一、主題動機</vt:lpstr>
      <vt:lpstr>二、計畫目標</vt:lpstr>
      <vt:lpstr>三、執行方法</vt:lpstr>
      <vt:lpstr>四、使用器材</vt:lpstr>
      <vt:lpstr>五、參考資料</vt:lpstr>
      <vt:lpstr>六、執行步驟</vt:lpstr>
      <vt:lpstr>七、執行成果</vt:lpstr>
      <vt:lpstr>八、心得反思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112學年度第1學期自主學習成果發表</dc:title>
  <dc:creator>family</dc:creator>
  <cp:lastModifiedBy>family</cp:lastModifiedBy>
  <cp:revision>15</cp:revision>
  <dcterms:created xsi:type="dcterms:W3CDTF">2023-11-12T09:05:56Z</dcterms:created>
  <dcterms:modified xsi:type="dcterms:W3CDTF">2023-11-12T11:07:08Z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